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2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126" y="11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9A77D29-1741-6BF5-B850-19C6C0868E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B500B57-5265-2133-2806-EE19C4CB31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2FC7EB4-0F0E-9EE8-5F9B-68255A4836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21DE-21E1-49CC-BB49-F76DCDAC0077}" type="datetimeFigureOut">
              <a:rPr lang="ko-KR" altLang="en-US" smtClean="0"/>
              <a:t>2024-04-15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F89436B-50AF-0079-3A79-F450CEABE4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021E76D-08FE-AA10-ADC2-8CB84A7D9B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63D23-F16D-4FAB-A046-22E2F0D57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6114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936855-129F-1609-012D-978EE143A1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D975DF5-E6B7-139F-0ABC-36EBF8AE87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79DE570-40BD-0861-F093-8BE847DB0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21DE-21E1-49CC-BB49-F76DCDAC0077}" type="datetimeFigureOut">
              <a:rPr lang="ko-KR" altLang="en-US" smtClean="0"/>
              <a:t>2024-04-15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BE15013-67F9-F426-2D47-071AD322EE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17E4359-9B9C-FF4A-6FE6-56369D65D1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63D23-F16D-4FAB-A046-22E2F0D57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98661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470D3C5-1043-CDD0-B137-A08832FE37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F8D1353-18E2-C810-B392-F87D33BAA7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311ECB3-EB55-3284-44AF-B85EB7849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21DE-21E1-49CC-BB49-F76DCDAC0077}" type="datetimeFigureOut">
              <a:rPr lang="ko-KR" altLang="en-US" smtClean="0"/>
              <a:t>2024-04-15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827F29C-E783-B5EC-17EA-A93D9CB09C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DB71D03-465B-B371-C3AE-5CBBC88CA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63D23-F16D-4FAB-A046-22E2F0D57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4640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B7D050-D648-82AE-7C4B-9F5BB58272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F5DF358-52AE-3B94-0595-8745371992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44C5283-8C79-EE5A-B810-72035EAD9E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A264C2E-FDEE-04C5-87BD-51B4E6D6A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21DE-21E1-49CC-BB49-F76DCDAC0077}" type="datetimeFigureOut">
              <a:rPr lang="ko-KR" altLang="en-US" smtClean="0"/>
              <a:t>2024-04-15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22EEBC1-469A-3BB9-92D9-47D19DE5E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83654D5-0CF9-806C-1D61-D862D6823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63D23-F16D-4FAB-A046-22E2F0D57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5289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33CD3D1-60E0-A88B-908D-EC6884FFBC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60C9D77-7184-19A1-E89D-6DF7073717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2A1DDD4-341B-3D5C-79E4-9D65DF21E5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C6DFB732-7349-C503-7809-E6EC067B01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BBD5F07-28AD-6406-1B37-F1F089AD3C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FDD9C7C6-3CAE-5756-379A-1BDD6B2425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21DE-21E1-49CC-BB49-F76DCDAC0077}" type="datetimeFigureOut">
              <a:rPr lang="ko-KR" altLang="en-US" smtClean="0"/>
              <a:t>2024-04-15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706B4A3-4C28-6D4F-5638-00A7F576DA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4DB4F95E-9258-D131-6855-878C5B2C8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63D23-F16D-4FAB-A046-22E2F0D57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9905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C48D79A-F84E-5310-3B5F-1CD4AFCC1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187F168E-381E-5C1F-6C29-8CD3FA39A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21DE-21E1-49CC-BB49-F76DCDAC0077}" type="datetimeFigureOut">
              <a:rPr lang="ko-KR" altLang="en-US" smtClean="0"/>
              <a:t>2024-04-15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D68405F8-B32C-3724-34CF-FEA2463FA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CF1729D3-7EA4-F087-8A7C-583D73354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63D23-F16D-4FAB-A046-22E2F0D57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68717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C5D0AE37-8551-627E-CEA1-A42F6E86D2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21DE-21E1-49CC-BB49-F76DCDAC0077}" type="datetimeFigureOut">
              <a:rPr lang="ko-KR" altLang="en-US" smtClean="0"/>
              <a:t>2024-04-15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F8FB1F86-9307-C080-4550-C0E7CD6540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3D246C2-708D-BDA8-531F-E9C6E9A0F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63D23-F16D-4FAB-A046-22E2F0D57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3809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8CB836-D443-473D-131B-192BC125FB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44D30CB-26BB-D2CD-0DE2-A8FF371563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D101644-E1C0-9FBD-EB05-304B68400A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23FDB47-4B87-DD2E-6F6C-7786AF8ED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21DE-21E1-49CC-BB49-F76DCDAC0077}" type="datetimeFigureOut">
              <a:rPr lang="ko-KR" altLang="en-US" smtClean="0"/>
              <a:t>2024-04-15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537989C-61A2-E541-648D-6B97ED83C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36955A2-0266-3D5D-4C64-E45F29D35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63D23-F16D-4FAB-A046-22E2F0D57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6359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6840F99-8934-6851-68B5-680B706C9D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C487AAC-A22E-4691-23FE-33FE173543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AC335D4-5B29-E5F4-3E93-5D22A8AEDA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E95AE53-59E4-248F-5E2E-503274413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21DE-21E1-49CC-BB49-F76DCDAC0077}" type="datetimeFigureOut">
              <a:rPr lang="ko-KR" altLang="en-US" smtClean="0"/>
              <a:t>2024-04-15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93D168B-FAE7-C8BE-ED29-3DAB958253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4902A02-70E0-E7B7-A48C-AA3B26D81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63D23-F16D-4FAB-A046-22E2F0D57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1075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6A49C3D-F33F-3C0D-460E-585A3FB013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840DFE2-9015-D7F2-61E2-49F6D6B733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363771F-EE39-4444-EAFD-08DEF10452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21DE-21E1-49CC-BB49-F76DCDAC0077}" type="datetimeFigureOut">
              <a:rPr lang="ko-KR" altLang="en-US" smtClean="0"/>
              <a:t>2024-04-15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CB8E1CF-DEFF-4851-2DEE-48C813D61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2B82A46-8567-8C2C-C9A5-8514B1849B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63D23-F16D-4FAB-A046-22E2F0D57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54677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5FCC4CEE-E75E-C28A-3949-AF800A96A53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06DDF39-CE44-958E-9D92-5CD97D0761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9175052-9A3C-F835-1A3B-74A00E323C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21DE-21E1-49CC-BB49-F76DCDAC0077}" type="datetimeFigureOut">
              <a:rPr lang="ko-KR" altLang="en-US" smtClean="0"/>
              <a:t>2024-04-15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B5CB268-3048-EBA7-25D6-392C155A0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4F4BB96-50DD-27BC-1D1B-665F804B6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63D23-F16D-4FAB-A046-22E2F0D57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6835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E9C3A1A-D1A8-5FBA-AF82-4BC8B95A9A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4205660-2CD0-E2E7-CD37-B041106E2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2480EC5-831B-F474-E9D8-CDF810C975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FBC21DE-21E1-49CC-BB49-F76DCDAC0077}" type="datetimeFigureOut">
              <a:rPr lang="ko-KR" altLang="en-US" smtClean="0"/>
              <a:t>2024-04-15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62C45FE-DAB2-06F0-BB5A-48517CC47E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3A76BFF-B58B-4CF8-6A04-DD642DBC91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3E63D23-F16D-4FAB-A046-22E2F0D57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3955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FB14F113-BA2C-8601-00F6-30644F89AB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675" y="0"/>
            <a:ext cx="72158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1674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BBB287C-51BA-945A-8F61-29EADF440C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334" y="351995"/>
            <a:ext cx="11517332" cy="6154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3127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41A7D014-C6E1-CA03-FB69-F5619DA671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354694" cy="685800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C13575EE-6577-F810-0D21-E0CE548FE5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7308" y="0"/>
            <a:ext cx="50588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2097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0</Words>
  <Application>Microsoft Office PowerPoint</Application>
  <PresentationFormat>와이드스크린</PresentationFormat>
  <Paragraphs>0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6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준연 안</dc:creator>
  <cp:lastModifiedBy>준연 안</cp:lastModifiedBy>
  <cp:revision>2</cp:revision>
  <dcterms:created xsi:type="dcterms:W3CDTF">2024-04-15T01:34:43Z</dcterms:created>
  <dcterms:modified xsi:type="dcterms:W3CDTF">2024-04-15T08:21:36Z</dcterms:modified>
</cp:coreProperties>
</file>